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26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20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27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58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8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91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35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3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34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258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F7ABA-4F37-4037-B01A-EBE7F4318C81}" type="datetimeFigureOut">
              <a:rPr lang="en-IN" smtClean="0"/>
              <a:t>02/05/21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B0B03-5973-4328-9D85-9E4BD58E5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17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ASRRAD All Dashboards</a:t>
            </a:r>
          </a:p>
        </p:txBody>
      </p:sp>
    </p:spTree>
    <p:extLst>
      <p:ext uri="{BB962C8B-B14F-4D97-AF65-F5344CB8AC3E}">
        <p14:creationId xmlns:p14="http://schemas.microsoft.com/office/powerpoint/2010/main" val="2481643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4312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Metricbeat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Overview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9" y="603535"/>
            <a:ext cx="11386624" cy="60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488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Metricbeat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Host Overview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6" y="622872"/>
            <a:ext cx="11546007" cy="60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7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488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Metricbeat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Host Overview dashboard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6" y="530153"/>
            <a:ext cx="11518711" cy="61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7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488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Metricbeat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Host Overview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2" y="668740"/>
            <a:ext cx="11655188" cy="6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2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Metricbeat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Containers Overview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7" y="709684"/>
            <a:ext cx="11597244" cy="59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5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</a:t>
            </a:r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Auditd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Overview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9" y="584596"/>
            <a:ext cx="11627892" cy="60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6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</a:t>
            </a:r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Auditd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Executions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1" y="641445"/>
            <a:ext cx="11668836" cy="60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Overview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6" y="641445"/>
            <a:ext cx="11614245" cy="60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13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Overview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0" y="627797"/>
            <a:ext cx="11696131" cy="60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96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Host Overview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6" y="641445"/>
            <a:ext cx="11532358" cy="60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26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7536" y="146292"/>
            <a:ext cx="4096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ASRRAD All Dashboards - Dashboard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A072C-1DA7-9441-AAAA-9E0127D6B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8" y="863029"/>
            <a:ext cx="11508842" cy="458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98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Host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3" y="614148"/>
            <a:ext cx="11627893" cy="60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Logins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3" y="682388"/>
            <a:ext cx="11641540" cy="59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35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User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3" y="627798"/>
            <a:ext cx="11791667" cy="6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Process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3" y="627798"/>
            <a:ext cx="11682484" cy="60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70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Process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3" y="641445"/>
            <a:ext cx="11709779" cy="60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34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Socket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9" y="641445"/>
            <a:ext cx="11759409" cy="59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91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Auditbeat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Package dashboard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2" y="641445"/>
            <a:ext cx="11709779" cy="60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D813ED-34D3-0B4C-A355-640FB0AC2249}"/>
              </a:ext>
            </a:extLst>
          </p:cNvPr>
          <p:cNvSpPr/>
          <p:nvPr/>
        </p:nvSpPr>
        <p:spPr>
          <a:xfrm>
            <a:off x="3160914" y="0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PostgreSQL dashboard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A04AB-5A49-7243-9EB0-5BEC0AEC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" y="941803"/>
            <a:ext cx="11774184" cy="497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65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3EBF1B-5E59-254B-A464-B55E573EAB84}"/>
              </a:ext>
            </a:extLst>
          </p:cNvPr>
          <p:cNvSpPr/>
          <p:nvPr/>
        </p:nvSpPr>
        <p:spPr>
          <a:xfrm>
            <a:off x="3160914" y="0"/>
            <a:ext cx="544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Drupal Log dashboard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061DB-913A-4548-9F93-E307BD74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037"/>
            <a:ext cx="12192000" cy="585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22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420" y="259310"/>
            <a:ext cx="4776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0" i="0" dirty="0">
                <a:solidFill>
                  <a:srgbClr val="343741"/>
                </a:solidFill>
                <a:effectLst/>
                <a:latin typeface="Inter UI"/>
              </a:rPr>
              <a:t>Procedure to import dashboards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77421" y="1351130"/>
            <a:ext cx="10031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C21"/>
                </a:solidFill>
                <a:latin typeface="inherit"/>
              </a:rPr>
              <a:t>Download asrrad-dashboards.7z file (which contains “.</a:t>
            </a:r>
            <a:r>
              <a:rPr lang="en-US" dirty="0" err="1">
                <a:solidFill>
                  <a:srgbClr val="1A1C21"/>
                </a:solidFill>
                <a:latin typeface="inherit"/>
              </a:rPr>
              <a:t>ndjson</a:t>
            </a:r>
            <a:r>
              <a:rPr lang="en-US" dirty="0">
                <a:solidFill>
                  <a:srgbClr val="1A1C21"/>
                </a:solidFill>
                <a:latin typeface="inherit"/>
              </a:rPr>
              <a:t>” files) attached with this slide and keep it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ready to import from 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Kibana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A1C21"/>
              </a:solidFill>
              <a:latin typeface="inheri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In 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Kibana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, go to “Home -&gt;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Saved Objects”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A1C21"/>
              </a:solidFill>
              <a:latin typeface="inheri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Then select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 “Type” as “dashboard”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baseline="0" dirty="0">
              <a:solidFill>
                <a:srgbClr val="1A1C21"/>
              </a:solidFill>
              <a:latin typeface="inheri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Click on “Import”. Select the required dashboard “.</a:t>
            </a:r>
            <a:r>
              <a:rPr kumimoji="0" lang="en-US" b="0" i="0" u="none" strike="noStrike" cap="none" normalizeH="0" dirty="0" err="1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ndjson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” file from your system local directory.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baseline="0" dirty="0">
              <a:solidFill>
                <a:srgbClr val="1A1C21"/>
              </a:solidFill>
              <a:latin typeface="inheri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Incase if it gives error as not recognized index, select the corresponding index pattern from drop down provided and then click on “done”.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baseline="0" dirty="0">
              <a:solidFill>
                <a:srgbClr val="1A1C21"/>
              </a:solidFill>
              <a:latin typeface="inheri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1A1C21"/>
                </a:solidFill>
                <a:effectLst/>
                <a:latin typeface="inherit"/>
              </a:rPr>
              <a:t>Go to Home -&gt; Dashboard. Search for respective dashboard from list of dashboards.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1A1C21"/>
              </a:solidFill>
              <a:effectLst/>
              <a:latin typeface="inherit"/>
            </a:endParaRPr>
          </a:p>
          <a:p>
            <a:endParaRPr lang="en-IN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28475"/>
              </p:ext>
            </p:extLst>
          </p:nvPr>
        </p:nvGraphicFramePr>
        <p:xfrm>
          <a:off x="5349030" y="259310"/>
          <a:ext cx="1925227" cy="734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ackager Shell Object" showAsIcon="1" r:id="rId3" imgW="1148400" imgH="437760" progId="Package">
                  <p:embed/>
                </p:oleObj>
              </mc:Choice>
              <mc:Fallback>
                <p:oleObj name="Packager Shell Object" showAsIcon="1" r:id="rId3" imgW="114840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49030" y="259310"/>
                        <a:ext cx="1925227" cy="734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067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26160" y="177424"/>
            <a:ext cx="3038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dcm4che-Events dashboard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0" y="546756"/>
            <a:ext cx="11249203" cy="611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5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7" y="618535"/>
            <a:ext cx="11546006" cy="62394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1534" y="109185"/>
            <a:ext cx="3912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Suricata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Alerts Overview 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05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5" y="641445"/>
            <a:ext cx="11586950" cy="62165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1534" y="109185"/>
            <a:ext cx="3912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Suricata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Alerts Overview 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41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21534" y="109185"/>
            <a:ext cx="3976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Suricata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Events Overview dashboard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5" y="668740"/>
            <a:ext cx="11696132" cy="60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0" y="887104"/>
            <a:ext cx="11642708" cy="58207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1534" y="109185"/>
            <a:ext cx="3976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Suricata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Events Overview 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666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1534" y="109185"/>
            <a:ext cx="3976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Suricata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Events Overview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86" y="736979"/>
            <a:ext cx="11586950" cy="59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4896" y="109185"/>
            <a:ext cx="4312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dirty="0" err="1">
                <a:solidFill>
                  <a:srgbClr val="343741"/>
                </a:solidFill>
                <a:effectLst/>
                <a:latin typeface="Inter UI"/>
              </a:rPr>
              <a:t>Metricbeat</a:t>
            </a:r>
            <a:r>
              <a:rPr lang="en-IN" b="0" i="0" dirty="0">
                <a:solidFill>
                  <a:srgbClr val="343741"/>
                </a:solidFill>
                <a:effectLst/>
                <a:latin typeface="Inter UI"/>
              </a:rPr>
              <a:t> System Overview dashboard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3" y="710519"/>
            <a:ext cx="11873552" cy="59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6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222</Words>
  <Application>Microsoft Macintosh PowerPoint</Application>
  <PresentationFormat>Widescreen</PresentationFormat>
  <Paragraphs>40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inherit</vt:lpstr>
      <vt:lpstr>Inter UI</vt:lpstr>
      <vt:lpstr>Office Theme</vt:lpstr>
      <vt:lpstr>Packager Shell Object</vt:lpstr>
      <vt:lpstr>ASRRAD All Dashboards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ASRRAD All Dashboards</dc:title>
  <dc:creator>STPL</dc:creator>
  <cp:lastModifiedBy>Suvigya Jain</cp:lastModifiedBy>
  <cp:revision>36</cp:revision>
  <dcterms:created xsi:type="dcterms:W3CDTF">2021-01-10T14:18:10Z</dcterms:created>
  <dcterms:modified xsi:type="dcterms:W3CDTF">2021-05-02T20:41:43Z</dcterms:modified>
</cp:coreProperties>
</file>